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614DB86-A771-4DA3-8F75-C8EF321CFCAA}">
          <p14:sldIdLst>
            <p14:sldId id="256"/>
            <p14:sldId id="257"/>
            <p14:sldId id="258"/>
            <p14:sldId id="267"/>
            <p14:sldId id="259"/>
            <p14:sldId id="260"/>
            <p14:sldId id="261"/>
            <p14:sldId id="262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94618" autoAdjust="0"/>
  </p:normalViewPr>
  <p:slideViewPr>
    <p:cSldViewPr snapToGrid="0">
      <p:cViewPr varScale="1">
        <p:scale>
          <a:sx n="52" d="100"/>
          <a:sy n="52" d="100"/>
        </p:scale>
        <p:origin x="72" y="696"/>
      </p:cViewPr>
      <p:guideLst/>
    </p:cSldViewPr>
  </p:slideViewPr>
  <p:outlineViewPr>
    <p:cViewPr>
      <p:scale>
        <a:sx n="33" d="100"/>
        <a:sy n="33" d="100"/>
      </p:scale>
      <p:origin x="0" y="-385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A2FA45-B2ED-D0DF-92DD-EB08119BD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D99DD3F-F890-DB1C-1F24-EC6B0A7A2F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D14AAC-759B-A51F-65C2-D409C14BC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B794A1-44C0-FBBB-CE88-D01AFDE2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4D1D77-248E-D72E-6222-71335F8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51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0DEE82-5025-A306-6B31-960354818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35127B-370B-7211-9B69-712623311D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BB728C-068C-2BAA-F06E-5FC0C7671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B5B67F-DCED-11AB-CF40-5CF740D34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482427-0F20-1405-4DCA-655ECC69E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488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044964A-C811-CF07-D888-AFA5792BAD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F0CDB2-9C9C-24F9-042D-5E635E655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06EE26-D466-6F96-40FB-2C1E59980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53A52B-0402-6B77-13E9-505EF3BAC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0CAD5C-C7A2-BC35-8D57-752CF6D66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85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2161BB-4261-1507-D9C3-EB8D4798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7BF2B2-205C-D04D-04EF-AB57C9A91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ED88D-0E3C-F86B-2EBC-91C4E1C3E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F3B92D-9BBF-6728-EE55-A91C11D89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C6C2CF-4A7F-2B5F-90EA-CCCC827F4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744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B33382-229B-66CC-CEFA-0A4F7D84C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6D581C-0714-05D9-AD01-CCC1B0802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F573CA-0EE5-5C44-1C1D-31BC9F91E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B3F2BB-D16C-9F15-5B7B-FCE8A9176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85E9E9-828E-2543-C9EE-18A7FEF28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86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B532A7-176B-2ACB-F6AC-238590441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052702-E4ED-C9D3-344A-744B42E344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8B1139-51CB-F477-B2D0-E706ACE3BD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0E1A66-0A9A-4B5C-F660-BD3CA0E55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5230B9-B01B-BEE1-72D7-D07362F19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C0C637-67A3-50E5-8EFA-D84E143EE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174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B7620D-945D-3DF9-0C80-CF520718A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AEE586-DD3E-0545-B0BA-BF234EA5F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F9B999-B36B-B033-F38A-6DA7CE8A13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49B68CA-E8BF-8E2E-AC90-1B3902776C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ED627E-9409-BCE6-A679-310F5FE7F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8232D68-9391-796B-7B75-049D60DC1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DD06021-1B21-1699-C731-D9C936CFD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8F6EBC-D1A7-7F58-B6EE-EFC9A5539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774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BB5730-05BE-FB11-9262-FF0BCA9DD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23CA8B-E0CC-9DD2-ACA0-6C8947D2D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7D8B23-97E6-95CC-702A-B0C0A7EE1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2B8056-7470-7C3A-304C-C724D271F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00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F7CCA9-A79A-BA37-4FCA-B88708BB6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F2A5D6-974F-3E76-701D-5B7DB4791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FE7129-208A-49C9-4395-0A54DC2E7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8851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50B284-47F8-DF9A-A893-82526432E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A8FF23-C3C1-BF3A-CB84-9ED3F0A21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548F0C-2BA5-2331-EAD6-2B330905E6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04FE7E-B6D1-F8A3-B001-B7E3FBA12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10512F-7D3F-EED5-5D78-546BB7A7B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22060D-112A-64CF-2AB5-74229A154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821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C29217-7DCC-6DA3-CA0C-B7F1F229D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5AE3B2-E573-C555-7625-7513B88636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54D491-12AD-76C5-AFB1-EEAB36591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147551-0A45-6BBC-8F57-760A9C7F9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CDA669-97B0-A03A-5EE9-4684C94D9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74209D-E1BE-D71E-1306-32361C613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899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B0EF4B-E3EB-0F3C-A0CD-3BC8E04C0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0760C2-62F9-1434-1906-86B2897B7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28011C-58FD-59B7-422B-8999159E40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3F4DD4-202C-464A-B61A-89FDF81F8C89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2B27D-B962-D15A-7497-219132299C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6A159A-87BC-3B12-F575-13EE8D29F8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4035D-F6BF-4026-A137-C66811966D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374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4438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b="1" i="0" dirty="0">
                <a:solidFill>
                  <a:srgbClr val="33333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케이크 주문 제작 </a:t>
            </a:r>
            <a:br>
              <a:rPr lang="en-US" altLang="ko-KR" b="1" i="0" dirty="0">
                <a:solidFill>
                  <a:srgbClr val="33333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b="1" i="0" dirty="0">
                <a:solidFill>
                  <a:srgbClr val="33333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웹사이트 기획서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95AB15-6C5D-F692-BE8E-CAF28F6755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sz="4000" b="1" dirty="0">
              <a:solidFill>
                <a:srgbClr val="333333"/>
              </a:solidFill>
              <a:ea typeface="뫼비우스 Regular" panose="02000700060000000000" pitchFamily="2" charset="-127"/>
            </a:endParaRPr>
          </a:p>
          <a:p>
            <a:r>
              <a:rPr lang="ko-KR" altLang="en-US" sz="4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정수민</a:t>
            </a:r>
            <a:endParaRPr lang="en-US" altLang="ko-KR" sz="4000" i="0" dirty="0">
              <a:solidFill>
                <a:srgbClr val="333333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71856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66" y="814191"/>
            <a:ext cx="9561534" cy="892024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발전방향</a:t>
            </a: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920C69D7-3FE5-96F2-ED8F-4897E6D42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187" y="2243543"/>
            <a:ext cx="10601625" cy="3535087"/>
          </a:xfrm>
        </p:spPr>
        <p:txBody>
          <a:bodyPr>
            <a:normAutofit/>
          </a:bodyPr>
          <a:lstStyle/>
          <a:p>
            <a:pPr marL="571500" indent="-571500" algn="l">
              <a:buFontTx/>
              <a:buChar char="-"/>
            </a:pP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직관적으로 사용할 수 있도록 </a:t>
            </a:r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UI-FLOW 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개선</a:t>
            </a: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71500" indent="-571500" algn="l">
              <a:buFontTx/>
              <a:buChar char="-"/>
            </a:pP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사용자 입장에서 사이트를 방식을 지속적으로 개선</a:t>
            </a: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71500" indent="-571500" algn="l">
              <a:buFontTx/>
              <a:buChar char="-"/>
            </a:pP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6577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66" y="814191"/>
            <a:ext cx="9561534" cy="892024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b="1" i="0" dirty="0">
                <a:solidFill>
                  <a:srgbClr val="333333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sz="4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95AB15-6C5D-F692-BE8E-CAF28F67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5233" y="2161543"/>
            <a:ext cx="9144000" cy="3675585"/>
          </a:xfrm>
        </p:spPr>
        <p:txBody>
          <a:bodyPr>
            <a:normAutofit lnSpcReduction="10000"/>
          </a:bodyPr>
          <a:lstStyle/>
          <a:p>
            <a:pPr marL="742950" indent="-742950" algn="l">
              <a:buAutoNum type="arabicPeriod"/>
            </a:pPr>
            <a:r>
              <a:rPr lang="ko-KR" altLang="en-US" sz="3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케이크 주문방식의 문제점</a:t>
            </a:r>
            <a:endParaRPr lang="en-US" altLang="ko-KR" sz="3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indent="-742950" algn="l">
              <a:buAutoNum type="arabicPeriod"/>
            </a:pPr>
            <a:r>
              <a:rPr lang="ko-KR" altLang="en-US" sz="3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개선 목표</a:t>
            </a:r>
            <a:endParaRPr lang="en-US" altLang="ko-KR" sz="3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indent="-742950" algn="l">
              <a:buAutoNum type="arabicPeriod"/>
            </a:pPr>
            <a:r>
              <a:rPr lang="ko-KR" altLang="en-US" sz="3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</a:t>
            </a:r>
            <a:endParaRPr lang="en-US" altLang="ko-KR" sz="3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indent="-742950" algn="l">
              <a:buAutoNum type="arabicPeriod"/>
            </a:pPr>
            <a:r>
              <a:rPr lang="ko-KR" altLang="en-US" sz="3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구조</a:t>
            </a:r>
            <a:endParaRPr lang="en-US" altLang="ko-KR" sz="3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indent="-742950" algn="l">
              <a:buAutoNum type="arabicPeriod"/>
            </a:pPr>
            <a:r>
              <a:rPr lang="ko-KR" altLang="en-US" sz="3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기술요소</a:t>
            </a:r>
            <a:endParaRPr lang="en-US" altLang="ko-KR" sz="3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indent="-742950" algn="l">
              <a:buAutoNum type="arabicPeriod"/>
            </a:pPr>
            <a:r>
              <a:rPr lang="ko-KR" altLang="en-US" sz="36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개선방향</a:t>
            </a:r>
            <a:endParaRPr lang="en-US" altLang="ko-KR" sz="3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71500" indent="-571500" algn="l">
              <a:buFontTx/>
              <a:buChar char="-"/>
            </a:pPr>
            <a:endParaRPr lang="en-US" altLang="ko-KR" sz="4000" b="1" dirty="0">
              <a:solidFill>
                <a:srgbClr val="333333"/>
              </a:solidFill>
              <a:latin typeface="HanSans"/>
            </a:endParaRPr>
          </a:p>
        </p:txBody>
      </p:sp>
    </p:spTree>
    <p:extLst>
      <p:ext uri="{BB962C8B-B14F-4D97-AF65-F5344CB8AC3E}">
        <p14:creationId xmlns:p14="http://schemas.microsoft.com/office/powerpoint/2010/main" val="1703292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66" y="814191"/>
            <a:ext cx="9561534" cy="892024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기존 케이크 주문방식의 문제점</a:t>
            </a:r>
            <a:endParaRPr lang="ko-KR" altLang="en-US" sz="4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95AB15-6C5D-F692-BE8E-CAF28F67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6466" y="2161543"/>
            <a:ext cx="9252214" cy="3675585"/>
          </a:xfrm>
        </p:spPr>
        <p:txBody>
          <a:bodyPr>
            <a:normAutofit/>
          </a:bodyPr>
          <a:lstStyle/>
          <a:p>
            <a:pPr algn="l"/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“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케이크 제작 주문 사이트</a:t>
            </a:r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“ 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라고 하면 딱히 떠오르는 유명한 사이트가 없습니다</a:t>
            </a:r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l"/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그래서 보통 </a:t>
            </a:r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SNS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사진을 보고 메시지로 주문을 하게 되는데</a:t>
            </a:r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얻을 수 있는 정보가 한정적이고 따로 메시지나 전화를 통해서만 주문이 가능하여 불편함이 있습니다</a:t>
            </a:r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sz="3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954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66" y="814191"/>
            <a:ext cx="9561534" cy="892024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개선 목표</a:t>
            </a:r>
            <a:endParaRPr lang="ko-KR" altLang="en-US" sz="4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95AB15-6C5D-F692-BE8E-CAF28F67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5233" y="2161543"/>
            <a:ext cx="9252214" cy="3675585"/>
          </a:xfrm>
        </p:spPr>
        <p:txBody>
          <a:bodyPr>
            <a:normAutofit/>
          </a:bodyPr>
          <a:lstStyle/>
          <a:p>
            <a:pPr algn="l"/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케이크 종류와 특징들을 한 눈에 볼 수 </a:t>
            </a:r>
            <a:r>
              <a:rPr lang="ko-KR" altLang="en-US" sz="32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있도록한다</a:t>
            </a: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514350" indent="-514350" algn="l">
              <a:buAutoNum type="arabicParenR"/>
            </a:pP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 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맛</a:t>
            </a:r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32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레터링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문구</a:t>
            </a:r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픽업 시간 및 배달 등 자기가 원하는 것을 옵션으로 선택해 클릭 한번으로 주문한다</a:t>
            </a: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Tx/>
              <a:buChar char="-"/>
            </a:pP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sz="36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6458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66" y="814191"/>
            <a:ext cx="9561534" cy="892024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기능</a:t>
            </a:r>
            <a:endParaRPr lang="ko-KR" altLang="en-US" sz="4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95AB15-6C5D-F692-BE8E-CAF28F67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684" y="1898496"/>
            <a:ext cx="10730631" cy="4840507"/>
          </a:xfrm>
        </p:spPr>
        <p:txBody>
          <a:bodyPr>
            <a:noAutofit/>
          </a:bodyPr>
          <a:lstStyle/>
          <a:p>
            <a:pPr marL="742950" indent="-742950" algn="l">
              <a:buAutoNum type="arabicPeriod"/>
            </a:pP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HOME – 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메인 페이지로 돌아가기</a:t>
            </a:r>
            <a:endParaRPr lang="en-US" altLang="ko-KR" sz="28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indent="-742950" algn="l">
              <a:buAutoNum type="arabicPeriod"/>
            </a:pP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PRODUCT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케이크 제품 소개</a:t>
            </a:r>
            <a:endParaRPr lang="en-US" altLang="ko-KR" sz="28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(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맛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가격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등등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pPr marL="742950" indent="-742950" algn="l">
              <a:buAutoNum type="arabicPeriod"/>
            </a:pP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CUSTOMS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내가 주문하고 싶은 케이크의 맛 고르기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</a:p>
          <a:p>
            <a:pPr marL="742950" indent="-742950" algn="l">
              <a:buAutoNum type="arabicPeriod"/>
            </a:pPr>
            <a:r>
              <a:rPr lang="ko-KR" altLang="en-US" sz="28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레터링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작성</a:t>
            </a:r>
            <a:endParaRPr lang="en-US" altLang="ko-KR" sz="28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indent="-742950" algn="l">
              <a:buAutoNum type="arabicPeriod"/>
            </a:pP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EVENT – 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뉴스와 이벤트 공지</a:t>
            </a:r>
            <a:endParaRPr lang="en-US" altLang="ko-KR" sz="28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indent="-742950" algn="l">
              <a:buAutoNum type="arabicPeriod"/>
            </a:pP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FIND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STORE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매장안내</a:t>
            </a:r>
            <a:endParaRPr lang="en-US" altLang="ko-KR" sz="28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742950" indent="-742950" algn="l">
              <a:buAutoNum type="arabicPeriod"/>
            </a:pP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ABOUT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US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회사의 스토리</a:t>
            </a:r>
            <a:endParaRPr lang="en-US" altLang="ko-KR" sz="28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(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회사 좌우명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8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파티쉐</a:t>
            </a:r>
            <a:r>
              <a:rPr lang="ko-KR" altLang="en-US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소개 등</a:t>
            </a:r>
            <a:r>
              <a:rPr lang="en-US" altLang="ko-KR" sz="2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76462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66" y="814191"/>
            <a:ext cx="9561534" cy="892024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구조</a:t>
            </a:r>
            <a:endParaRPr lang="ko-KR" altLang="en-US" sz="4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95AB15-6C5D-F692-BE8E-CAF28F67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6455" y="4177744"/>
            <a:ext cx="3968296" cy="474287"/>
          </a:xfrm>
        </p:spPr>
        <p:txBody>
          <a:bodyPr>
            <a:noAutofit/>
          </a:bodyPr>
          <a:lstStyle/>
          <a:p>
            <a:pPr algn="l"/>
            <a:r>
              <a:rPr lang="ko-KR" altLang="en-US" sz="2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페이지가 로딩되면 동영상 재생</a:t>
            </a:r>
            <a:endParaRPr lang="en-US" altLang="ko-KR" sz="20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BCBFEB2-F57C-D436-8802-47B427A5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466" y="1995803"/>
            <a:ext cx="5423557" cy="3943084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2AD6963-E969-25B0-6A3E-F6DA5FF777A9}"/>
              </a:ext>
            </a:extLst>
          </p:cNvPr>
          <p:cNvSpPr/>
          <p:nvPr/>
        </p:nvSpPr>
        <p:spPr>
          <a:xfrm>
            <a:off x="980388" y="1894788"/>
            <a:ext cx="5695252" cy="791851"/>
          </a:xfrm>
          <a:prstGeom prst="round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7721AD4-C0FF-823E-362E-C6964DCECE7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6675640" y="2290714"/>
            <a:ext cx="69612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F6848ECE-D716-7755-5947-139A98BF6E16}"/>
              </a:ext>
            </a:extLst>
          </p:cNvPr>
          <p:cNvSpPr/>
          <p:nvPr/>
        </p:nvSpPr>
        <p:spPr>
          <a:xfrm>
            <a:off x="960849" y="2915632"/>
            <a:ext cx="3608894" cy="2794262"/>
          </a:xfrm>
          <a:prstGeom prst="roundRect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D09D4FD-E94B-F369-9E92-CCF6465EE439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569743" y="4312763"/>
            <a:ext cx="280201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부제목 2">
            <a:extLst>
              <a:ext uri="{FF2B5EF4-FFF2-40B4-BE49-F238E27FC236}">
                <a16:creationId xmlns:a16="http://schemas.microsoft.com/office/drawing/2014/main" id="{C6765272-59AD-8F31-B300-00381B734FD9}"/>
              </a:ext>
            </a:extLst>
          </p:cNvPr>
          <p:cNvSpPr txBox="1">
            <a:spLocks/>
          </p:cNvSpPr>
          <p:nvPr/>
        </p:nvSpPr>
        <p:spPr>
          <a:xfrm>
            <a:off x="7486454" y="2205970"/>
            <a:ext cx="3968297" cy="474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상세페이지로 갈 수 있는 </a:t>
            </a:r>
            <a:r>
              <a:rPr lang="ko-KR" altLang="en-US" sz="2000" dirty="0" err="1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메뉴바</a:t>
            </a:r>
            <a:endParaRPr lang="en-US" altLang="ko-KR" sz="2000" dirty="0">
              <a:solidFill>
                <a:srgbClr val="333333"/>
              </a:solidFill>
              <a:latin typeface="뫼비우스 Regular" panose="02000700060000000000" pitchFamily="2" charset="-127"/>
              <a:ea typeface="뫼비우스 Regular" panose="0200070006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8654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66" y="814191"/>
            <a:ext cx="9561534" cy="892024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구조</a:t>
            </a:r>
            <a:endParaRPr lang="ko-KR" altLang="en-US" sz="4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95AB15-6C5D-F692-BE8E-CAF28F67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2946" y="5106566"/>
            <a:ext cx="7409467" cy="892024"/>
          </a:xfrm>
        </p:spPr>
        <p:txBody>
          <a:bodyPr>
            <a:noAutofit/>
          </a:bodyPr>
          <a:lstStyle/>
          <a:p>
            <a:pPr algn="l"/>
            <a:r>
              <a:rPr lang="ko-KR" altLang="en-US" sz="2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스크롤을 밑으로 내릴수록 사진과 텍스트의 투명도가 증가하고</a:t>
            </a:r>
            <a:r>
              <a:rPr lang="en-US" altLang="ko-KR" sz="2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위치도 함께 내려오도록 하였습니다</a:t>
            </a:r>
            <a:endParaRPr lang="en-US" altLang="ko-KR" sz="20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79804D6-A2CF-0DFB-25E8-A9362D596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087" y="2214391"/>
            <a:ext cx="5210828" cy="238399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89341ED-F2CE-B167-67CA-69FB7223E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0036" y="2237000"/>
            <a:ext cx="5210829" cy="2383999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7A7A20F-BC10-3451-C1AC-7B1B960413C8}"/>
              </a:ext>
            </a:extLst>
          </p:cNvPr>
          <p:cNvCxnSpPr>
            <a:cxnSpLocks/>
          </p:cNvCxnSpPr>
          <p:nvPr/>
        </p:nvCxnSpPr>
        <p:spPr>
          <a:xfrm>
            <a:off x="5773915" y="3299382"/>
            <a:ext cx="69612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992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66" y="814191"/>
            <a:ext cx="9561534" cy="892024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b="1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구조</a:t>
            </a:r>
            <a:endParaRPr lang="ko-KR" altLang="en-US" sz="4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95AB15-6C5D-F692-BE8E-CAF28F675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7867" y="5184300"/>
            <a:ext cx="8636265" cy="619715"/>
          </a:xfrm>
        </p:spPr>
        <p:txBody>
          <a:bodyPr>
            <a:noAutofit/>
          </a:bodyPr>
          <a:lstStyle/>
          <a:p>
            <a:pPr algn="l"/>
            <a:r>
              <a:rPr lang="ko-KR" altLang="en-US" sz="2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스크롤을 내리면 사진이 움직이도록 하여 애니메이션 되도록 하였습니다</a:t>
            </a:r>
            <a:r>
              <a:rPr lang="en-US" altLang="ko-KR" sz="20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8BED7E7-8AB4-DED7-B3D7-CCE83F847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965" y="2267277"/>
            <a:ext cx="4742695" cy="231350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56026A1-6CBC-5491-3CC6-2DEFB0316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294" y="2277220"/>
            <a:ext cx="4990742" cy="2303560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2C82EC4E-B647-D295-14E4-E60595BAF8AB}"/>
              </a:ext>
            </a:extLst>
          </p:cNvPr>
          <p:cNvCxnSpPr>
            <a:cxnSpLocks/>
          </p:cNvCxnSpPr>
          <p:nvPr/>
        </p:nvCxnSpPr>
        <p:spPr>
          <a:xfrm>
            <a:off x="5719036" y="3327664"/>
            <a:ext cx="75392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162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C5BECD-6388-3FF1-1371-01491EB82E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466" y="814191"/>
            <a:ext cx="9561534" cy="892024"/>
          </a:xfrm>
        </p:spPr>
        <p:txBody>
          <a:bodyPr>
            <a:normAutofit/>
          </a:bodyPr>
          <a:lstStyle/>
          <a:p>
            <a:pPr algn="l"/>
            <a:r>
              <a:rPr lang="ko-KR" altLang="en-US" sz="4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기술요소</a:t>
            </a:r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920C69D7-3FE5-96F2-ED8F-4897E6D42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187" y="2300105"/>
            <a:ext cx="10601625" cy="3450246"/>
          </a:xfrm>
        </p:spPr>
        <p:txBody>
          <a:bodyPr>
            <a:noAutofit/>
          </a:bodyPr>
          <a:lstStyle/>
          <a:p>
            <a:pPr marL="457200" indent="-457200" algn="l">
              <a:buFontTx/>
              <a:buChar char="-"/>
            </a:pP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기술 구분</a:t>
            </a: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JAVA SCRIPT/HTML5/CSS</a:t>
            </a:r>
          </a:p>
          <a:p>
            <a:pPr algn="l"/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457200" indent="-457200" algn="l">
              <a:buFontTx/>
              <a:buChar char="-"/>
            </a:pPr>
            <a:r>
              <a:rPr lang="ko-KR" altLang="en-US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세부 기술요소</a:t>
            </a:r>
            <a:endParaRPr lang="en-US" altLang="ko-KR" sz="3200" dirty="0">
              <a:solidFill>
                <a:srgbClr val="33333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Canvas, Video, Flex, Hover</a:t>
            </a:r>
          </a:p>
          <a:p>
            <a:pPr algn="l"/>
            <a:r>
              <a:rPr lang="en-US" altLang="ko-KR" sz="32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	Display, Scroll Interaction, </a:t>
            </a:r>
          </a:p>
        </p:txBody>
      </p:sp>
    </p:spTree>
    <p:extLst>
      <p:ext uri="{BB962C8B-B14F-4D97-AF65-F5344CB8AC3E}">
        <p14:creationId xmlns:p14="http://schemas.microsoft.com/office/powerpoint/2010/main" val="3225265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218</Words>
  <Application>Microsoft Office PowerPoint</Application>
  <PresentationFormat>와이드스크린</PresentationFormat>
  <Paragraphs>47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HanSans</vt:lpstr>
      <vt:lpstr>맑은 고딕</vt:lpstr>
      <vt:lpstr>뫼비우스 Regular</vt:lpstr>
      <vt:lpstr>Arial</vt:lpstr>
      <vt:lpstr>Office 테마</vt:lpstr>
      <vt:lpstr>케이크 주문 제작  웹사이트 기획서</vt:lpstr>
      <vt:lpstr>목차</vt:lpstr>
      <vt:lpstr>기존 케이크 주문방식의 문제점</vt:lpstr>
      <vt:lpstr>개선 목표</vt:lpstr>
      <vt:lpstr>기능</vt:lpstr>
      <vt:lpstr>구조</vt:lpstr>
      <vt:lpstr>구조</vt:lpstr>
      <vt:lpstr>구조</vt:lpstr>
      <vt:lpstr>기술요소</vt:lpstr>
      <vt:lpstr>발전방향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스크롤 기반 인터렉션  웹사이트 기획서</dc:title>
  <dc:creator>홍성수</dc:creator>
  <cp:lastModifiedBy>홍성수</cp:lastModifiedBy>
  <cp:revision>25</cp:revision>
  <dcterms:created xsi:type="dcterms:W3CDTF">2022-05-26T07:16:33Z</dcterms:created>
  <dcterms:modified xsi:type="dcterms:W3CDTF">2022-05-27T09:35:53Z</dcterms:modified>
</cp:coreProperties>
</file>

<file path=docProps/thumbnail.jpeg>
</file>